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6" autoAdjust="0"/>
    <p:restoredTop sz="94660"/>
  </p:normalViewPr>
  <p:slideViewPr>
    <p:cSldViewPr snapToGrid="0">
      <p:cViewPr>
        <p:scale>
          <a:sx n="66" d="100"/>
          <a:sy n="66" d="100"/>
        </p:scale>
        <p:origin x="-2310" y="-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4E047B-27AC-8DDE-C352-B0F95BD76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B26B546-E5B2-72EF-C52C-24B273E5D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232EDAD-F937-7F38-5B93-842CEC71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4085ACA-55AB-05F7-CBF0-D4208F77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8F1F7AD-EA14-B3FD-420D-1879999E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6125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ADE63C-BD17-CFA8-3D8F-A193EF78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8F5BC32-C4FD-670B-AAFD-79D50F52F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CF64D17-8FD7-A5B6-A3BE-2BF3AC13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6E5DF2D-A771-FEB8-FCF2-0214D720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675F8A0-5E1F-E8F2-23B5-FDE71C7C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6975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8FE6778-141B-46B4-374E-D7C5E9CFE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6607CE2-49BA-9658-C798-085352789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54E62E0-F2A4-69BA-5149-72AAA46E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BA4FB54-072C-D83A-383B-4A1BC00A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2584C07-09F9-EB19-19F3-58EC81B4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290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44457C-C811-7E9F-7EBF-C7316338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C99B5A4-BCEF-4FF5-8AD6-85A99DAA0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BB7826E-42A0-B3D5-37CE-B0D9BD31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F3C9534-861D-0884-E2A4-B92638A3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8D18DBE-822C-1866-8AFA-3F68F430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5937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13E8F1-B8B9-F1CB-0E42-65806487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5DF658C-418D-0EE2-C369-568020993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5D11B82-04EA-D73A-9A94-6D7639E8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7E003D2-A093-CE4B-7EBD-09A29630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FCB2AB6-641C-FFE5-87A3-4A0B81D5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4257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01FE20-F109-09EA-F248-EEC1E3EA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FCEC62B-EB84-E5A1-F3D7-E0D189BA1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8DDFD64-75E4-822B-26E4-B0906BB4E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B57EB0A-2479-CDF4-53CD-87687370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9527E00-D4A9-ABF3-1D08-76F6B4F8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8D1DF1E-6AEC-6E2D-F939-7ADE17D3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5248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FC3DA3-FB63-21C2-D489-06AF98DC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678CF05-520B-7AEB-5CDC-19AE7692B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2409A2E-7C68-51C7-31CF-DCC9C35E8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2412026-C8B1-6B7E-B635-F7410BAA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73CB875-4839-663D-B827-DCEC93FB6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35A9BC5B-0CF5-E593-49B9-B039F93B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5038C5FA-680F-F789-6D89-0719F474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383958F-AD8B-82A3-164B-6BB5BCB8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303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F95281-0EDE-EC2C-1FB7-1F00E586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7EFC1F2-A807-5F3D-451E-B85A6FDC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D1A7E68E-9029-AB61-DC4F-950BC921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B517502-2860-11F9-4226-ED533F95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611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ECB6A32-58DC-F131-2620-B0D21CA6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93E90B22-9F3D-3048-FC9A-183F8A50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340ACB8-7A89-0B89-FF33-B56B4EE0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863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F87364-48FF-00E3-AC35-5024234C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92D8086-CF16-4B21-E2C7-0229935E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E9A1AA2-C9A7-D9FB-280A-A75852C36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2621B2A-F84D-C2A8-678B-4770C41C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62EA47B-CC0B-134D-9659-52811DB3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384B4A7-86B6-DA97-4850-2D3027E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789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0A1E77-7C97-C3AC-A985-B6B4CC38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6F7A464B-3F6D-C0BC-72A6-3160C70B6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852CA40-84D1-D8A9-558A-38F0D7D52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4CCCE29-5198-F85D-45F4-C0837402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171C92E-993C-F177-61BA-6F2C0415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A02C4E6-5C46-49DE-3BEA-112223C1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8350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62F71CCC-7CCD-5B52-B2E5-0D0C244F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95E44C7-A14A-743C-D4B5-E671DB567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81BB679-1281-6F73-F5D5-36FC379D7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1B38-4BBA-41A3-AA7E-7A579CBBDB72}" type="datetimeFigureOut">
              <a:rPr lang="pl-PL" smtClean="0"/>
              <a:pPr/>
              <a:t>18.03.2024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3945FC8-7096-2059-51F8-938403973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97DA7D6-329E-AF32-798E-C48BD7B3F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1EC7-5D55-48F6-BBB4-56090B555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1721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30F62F6-A1D2-623B-9629-0EDC70679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05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21357F0-82AF-D727-3234-6C99129D5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90" y="4207669"/>
            <a:ext cx="61910" cy="7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2388" y="4553429"/>
            <a:ext cx="1279525" cy="56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0869" y="3904049"/>
            <a:ext cx="799306" cy="15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0250" y="4594225"/>
            <a:ext cx="1244676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4166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A41D7E0-48B8-04B4-C4ED-B661BA870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0" y="3285122"/>
            <a:ext cx="3340100" cy="13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7719" y="5469730"/>
            <a:ext cx="273311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9225" y="4813639"/>
            <a:ext cx="3498849" cy="118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1913" y="4943021"/>
            <a:ext cx="1739900" cy="1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5206242"/>
            <a:ext cx="3025775" cy="1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05726" y="5443806"/>
            <a:ext cx="2976562" cy="1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0" y="4935537"/>
            <a:ext cx="52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4465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945739A-985F-CDCF-7E11-CCC871C45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9245" y="604839"/>
            <a:ext cx="2369342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74835" y="1062037"/>
            <a:ext cx="55078" cy="9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2379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12038ED-302D-9597-8D42-8DA4A5D05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57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AD29CC4-A75D-7B03-6D4F-3326C4045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24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47B50F9-575E-6706-7AD0-BED017B88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60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DD5BA4E-3DE6-0A75-B6BA-5DFC365A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4800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Niestandardowy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 Trela</dc:creator>
  <cp:lastModifiedBy>Dawid.Pulit</cp:lastModifiedBy>
  <cp:revision>6</cp:revision>
  <dcterms:created xsi:type="dcterms:W3CDTF">2024-03-14T16:09:13Z</dcterms:created>
  <dcterms:modified xsi:type="dcterms:W3CDTF">2024-03-18T12:57:23Z</dcterms:modified>
</cp:coreProperties>
</file>